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6"/>
    <p:restoredTop sz="94659"/>
  </p:normalViewPr>
  <p:slideViewPr>
    <p:cSldViewPr snapToGrid="0" snapToObjects="1">
      <p:cViewPr varScale="1">
        <p:scale>
          <a:sx n="146" d="100"/>
          <a:sy n="146" d="100"/>
        </p:scale>
        <p:origin x="16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979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117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762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06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570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622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14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38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883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597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394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5F7EB-2496-244E-8C31-C7B249ACEBF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5FE0C-BA63-7E40-8A01-38314DF33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445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ouse that has a sign on a grassy field&#13;&#10;&#13;&#10;Description automatically generated">
            <a:extLst>
              <a:ext uri="{FF2B5EF4-FFF2-40B4-BE49-F238E27FC236}">
                <a16:creationId xmlns:a16="http://schemas.microsoft.com/office/drawing/2014/main" id="{357AAA9E-81F0-8648-91D5-116D00858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 descr="A picture containing indoor, table, sitting&#13;&#10;&#13;&#10;Description automatically generated">
            <a:extLst>
              <a:ext uri="{FF2B5EF4-FFF2-40B4-BE49-F238E27FC236}">
                <a16:creationId xmlns:a16="http://schemas.microsoft.com/office/drawing/2014/main" id="{057A924B-841E-7B4C-B21A-753014AAC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48" y="161350"/>
            <a:ext cx="3951052" cy="2947610"/>
          </a:xfrm>
          <a:prstGeom prst="rect">
            <a:avLst/>
          </a:prstGeom>
          <a:ln w="25400">
            <a:solidFill>
              <a:schemeClr val="bg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825806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Chilson, Phillip B.</dc:creator>
  <cp:lastModifiedBy>Chilson, Phillip B.</cp:lastModifiedBy>
  <cp:revision>1</cp:revision>
  <dcterms:created xsi:type="dcterms:W3CDTF">2018-12-06T15:04:19Z</dcterms:created>
  <dcterms:modified xsi:type="dcterms:W3CDTF">2018-12-06T15:10:04Z</dcterms:modified>
</cp:coreProperties>
</file>

<file path=docProps/thumbnail.jpeg>
</file>